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>
        <p:scale>
          <a:sx n="81" d="100"/>
          <a:sy n="81" d="100"/>
        </p:scale>
        <p:origin x="-258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882B8-7138-47DC-877E-77E604DB5CD5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F1D5-8DDA-49CF-8AF7-2E9EB2AE1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405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882B8-7138-47DC-877E-77E604DB5CD5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F1D5-8DDA-49CF-8AF7-2E9EB2AE1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69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882B8-7138-47DC-877E-77E604DB5CD5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F1D5-8DDA-49CF-8AF7-2E9EB2AE1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7489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882B8-7138-47DC-877E-77E604DB5CD5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F1D5-8DDA-49CF-8AF7-2E9EB2AE17C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1136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882B8-7138-47DC-877E-77E604DB5CD5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F1D5-8DDA-49CF-8AF7-2E9EB2AE1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5500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882B8-7138-47DC-877E-77E604DB5CD5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F1D5-8DDA-49CF-8AF7-2E9EB2AE1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8126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882B8-7138-47DC-877E-77E604DB5CD5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F1D5-8DDA-49CF-8AF7-2E9EB2AE1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2931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882B8-7138-47DC-877E-77E604DB5CD5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F1D5-8DDA-49CF-8AF7-2E9EB2AE1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7316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882B8-7138-47DC-877E-77E604DB5CD5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F1D5-8DDA-49CF-8AF7-2E9EB2AE1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135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882B8-7138-47DC-877E-77E604DB5CD5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F1D5-8DDA-49CF-8AF7-2E9EB2AE1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375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882B8-7138-47DC-877E-77E604DB5CD5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F1D5-8DDA-49CF-8AF7-2E9EB2AE1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122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882B8-7138-47DC-877E-77E604DB5CD5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F1D5-8DDA-49CF-8AF7-2E9EB2AE1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984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882B8-7138-47DC-877E-77E604DB5CD5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F1D5-8DDA-49CF-8AF7-2E9EB2AE1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848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882B8-7138-47DC-877E-77E604DB5CD5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F1D5-8DDA-49CF-8AF7-2E9EB2AE1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641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882B8-7138-47DC-877E-77E604DB5CD5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F1D5-8DDA-49CF-8AF7-2E9EB2AE1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274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882B8-7138-47DC-877E-77E604DB5CD5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F1D5-8DDA-49CF-8AF7-2E9EB2AE1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326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882B8-7138-47DC-877E-77E604DB5CD5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F1D5-8DDA-49CF-8AF7-2E9EB2AE1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26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F1882B8-7138-47DC-877E-77E604DB5CD5}" type="datetimeFigureOut">
              <a:rPr lang="en-US" smtClean="0"/>
              <a:t>6/1/2014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0F1D5-8DDA-49CF-8AF7-2E9EB2AE1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759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Journey to Marseilles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Matthew Hoff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68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Welcome to Marseilles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Marseilles is one of the biggest, and most traveled to city in France.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2096" y="2538381"/>
            <a:ext cx="6841502" cy="4117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04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/>
          <a:lstStyle/>
          <a:p>
            <a:pPr algn="ctr"/>
            <a:r>
              <a:rPr lang="en-US" dirty="0" smtClean="0"/>
              <a:t>Getting to Marseilles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of the shortest routes takes 14 hours (7:00 p.m.-9:00 a.m.), </a:t>
            </a:r>
            <a:r>
              <a:rPr lang="en-US" dirty="0"/>
              <a:t>i</a:t>
            </a:r>
            <a:r>
              <a:rPr lang="en-US" dirty="0" smtClean="0"/>
              <a:t>f I left on June 30.</a:t>
            </a:r>
          </a:p>
          <a:p>
            <a:r>
              <a:rPr lang="en-US" dirty="0" smtClean="0"/>
              <a:t>This specific route will cost $1,001.07 </a:t>
            </a:r>
          </a:p>
          <a:p>
            <a:r>
              <a:rPr lang="en-US" dirty="0" smtClean="0"/>
              <a:t>To get a Passport in PA, I need to have a drivers license,  have proof of U.S. citizenship, and need to pay at least 200$ for application fees. I can apply for this passport in any local traveling agency stations. </a:t>
            </a:r>
          </a:p>
          <a:p>
            <a:r>
              <a:rPr lang="en-US" dirty="0" smtClean="0"/>
              <a:t>Some illnesses I would need to get a vaccine on includes Hepatitis A, Hepatitis B, and Rabies. </a:t>
            </a:r>
          </a:p>
          <a:p>
            <a:r>
              <a:rPr lang="en-US" dirty="0" smtClean="0"/>
              <a:t>In Euros, I would have 1465.63 euros in exchange for $2000.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928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Living in Marseilles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apartment complex that seems to be the best place to live in is Outside of Town Centre where the rent is 412.50 Euros per month. </a:t>
            </a:r>
          </a:p>
          <a:p>
            <a:r>
              <a:rPr lang="en-US" dirty="0" smtClean="0"/>
              <a:t>The area is a very popular site for both the French and tourists. So, there are many buildings, such as malls, restaurants, and museums that will keep me entertained during my visit. </a:t>
            </a:r>
          </a:p>
          <a:p>
            <a:r>
              <a:rPr lang="en-US" dirty="0" smtClean="0"/>
              <a:t>While it is a famous and popular in the city, it is very crowded. So by means of transportation, it appears evident that subways and walking are the best form </a:t>
            </a:r>
            <a:r>
              <a:rPr lang="en-US" smtClean="0"/>
              <a:t>of transportation.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202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Traveling Around Marseilles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France’s Railroad system is a very sophisticated and efficient form of </a:t>
            </a:r>
            <a:r>
              <a:rPr lang="en-US" dirty="0" smtClean="0"/>
              <a:t>transportation, and it costs </a:t>
            </a:r>
            <a:r>
              <a:rPr lang="en-US" smtClean="0"/>
              <a:t>1.70 Euros. </a:t>
            </a:r>
            <a:r>
              <a:rPr lang="en-US" dirty="0" smtClean="0"/>
              <a:t>However, trains are very crowded, and is not typically the fastest. </a:t>
            </a:r>
            <a:endParaRPr lang="en-US" dirty="0"/>
          </a:p>
          <a:p>
            <a:r>
              <a:rPr lang="en-US" dirty="0" smtClean="0"/>
              <a:t>Taxis are also a very popular way to get around in France, and the typical price for riding a taxi is only 1.22 Euros. However, the roads in France are very crowded, and it is most likely that you won’t get to your destination in efficient time. </a:t>
            </a:r>
          </a:p>
          <a:p>
            <a:r>
              <a:rPr lang="en-US" dirty="0" smtClean="0"/>
              <a:t>It appears evident that biking from place to place is very efficient, and even though the bike might be a little expensive, you only have to pay for it once, and traveling happens much faster.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08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Playing at Marseilles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one option, I can go to the </a:t>
            </a:r>
            <a:r>
              <a:rPr lang="en-US" dirty="0" err="1" smtClean="0"/>
              <a:t>Athanor</a:t>
            </a:r>
            <a:r>
              <a:rPr lang="en-US" dirty="0" smtClean="0"/>
              <a:t> Theatre to enjoy some classical French dramas and plays.</a:t>
            </a:r>
          </a:p>
          <a:p>
            <a:r>
              <a:rPr lang="en-US" dirty="0" smtClean="0"/>
              <a:t>To enjoy some causal French food, I can stop by the Courant </a:t>
            </a:r>
            <a:r>
              <a:rPr lang="en-US" dirty="0" err="1" smtClean="0"/>
              <a:t>D’air</a:t>
            </a:r>
            <a:r>
              <a:rPr lang="en-US" dirty="0" smtClean="0"/>
              <a:t> Café for a bite to eat.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To get more educated on France’s history and culture, I can visit 	the Villa </a:t>
            </a:r>
            <a:r>
              <a:rPr lang="en-US" dirty="0" err="1" smtClean="0"/>
              <a:t>Mediterranee</a:t>
            </a:r>
            <a:r>
              <a:rPr lang="en-US" dirty="0" smtClean="0"/>
              <a:t> museum. </a:t>
            </a:r>
          </a:p>
          <a:p>
            <a:pPr marL="0" indent="0">
              <a:buNone/>
            </a:pPr>
            <a:r>
              <a:rPr lang="en-US" dirty="0" smtClean="0"/>
              <a:t>	Lastly, it appears that The Grand Littoral retail park is an ideal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to go shopping for some Marseille’s souvenirs.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7664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299</TotalTime>
  <Words>412</Words>
  <Application>Microsoft Office PowerPoint</Application>
  <PresentationFormat>Custom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Ion</vt:lpstr>
      <vt:lpstr>Journey to Marseilles</vt:lpstr>
      <vt:lpstr>Welcome to Marseilles</vt:lpstr>
      <vt:lpstr>Getting to Marseilles</vt:lpstr>
      <vt:lpstr>Living in Marseilles </vt:lpstr>
      <vt:lpstr>Traveling Around Marseilles</vt:lpstr>
      <vt:lpstr>Playing at Marseilles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Journey to Marseilles</dc:title>
  <dc:creator>HME692</dc:creator>
  <cp:lastModifiedBy>Matthew</cp:lastModifiedBy>
  <cp:revision>20</cp:revision>
  <dcterms:created xsi:type="dcterms:W3CDTF">2014-05-19T18:27:04Z</dcterms:created>
  <dcterms:modified xsi:type="dcterms:W3CDTF">2014-06-01T20:46:38Z</dcterms:modified>
</cp:coreProperties>
</file>